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8" r:id="rId16"/>
    <p:sldId id="273" r:id="rId17"/>
    <p:sldId id="27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2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7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65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1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2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34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2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8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38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73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80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61572-AD3A-45BB-9039-3FA67FDB1B5C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49E7-017B-46FA-8B02-3C33ABF5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9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" y="0"/>
            <a:ext cx="12194976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3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" y="0"/>
            <a:ext cx="12194976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6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6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9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" y="0"/>
            <a:ext cx="12194976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" y="0"/>
            <a:ext cx="12194976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" y="0"/>
            <a:ext cx="12194976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7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Costa Crociere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Valerio Parodi</dc:creator>
  <cp:lastModifiedBy>Valerio Parodi</cp:lastModifiedBy>
  <cp:revision>1</cp:revision>
  <dcterms:created xsi:type="dcterms:W3CDTF">2019-07-03T08:13:15Z</dcterms:created>
  <dcterms:modified xsi:type="dcterms:W3CDTF">2019-07-03T08:20:04Z</dcterms:modified>
</cp:coreProperties>
</file>